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7"/>
    <p:sldId id="257" r:id="rId18"/>
  </p:sldIdLst>
  <p:sldSz cx="10058400" cy="77724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Montserrat Light" charset="1" panose="00000400000000000000"/>
      <p:regular r:id="rId12"/>
    </p:embeddedFont>
    <p:embeddedFont>
      <p:font typeface="Montserrat Light Bold" charset="1" panose="00000800000000000000"/>
      <p:regular r:id="rId13"/>
    </p:embeddedFont>
    <p:embeddedFont>
      <p:font typeface="Montserrat Light Italics" charset="1" panose="00000400000000000000"/>
      <p:regular r:id="rId14"/>
    </p:embeddedFont>
    <p:embeddedFont>
      <p:font typeface="Montserrat Light Bold Italics" charset="1" panose="00000800000000000000"/>
      <p:regular r:id="rId15"/>
    </p:embeddedFont>
    <p:embeddedFont>
      <p:font typeface="Blueberry Outline" charset="1" panose="020005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slides/slide1.xml" Type="http://schemas.openxmlformats.org/officeDocument/2006/relationships/slide"/><Relationship Id="rId18" Target="slides/slide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2.jpeg" Type="http://schemas.openxmlformats.org/officeDocument/2006/relationships/image"/><Relationship Id="rId5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734998" y="4562410"/>
            <a:ext cx="11038412" cy="3721110"/>
          </a:xfrm>
          <a:prstGeom prst="rect">
            <a:avLst/>
          </a:prstGeom>
          <a:solidFill>
            <a:srgbClr val="9386CC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39649" y="5348147"/>
            <a:ext cx="3054314" cy="1297122"/>
            <a:chOff x="0" y="0"/>
            <a:chExt cx="4072418" cy="172949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251943"/>
              <a:ext cx="4072418" cy="14775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56"/>
                </a:lnSpc>
              </a:pPr>
              <a:r>
                <a:rPr lang="en-US" sz="2400" spc="108">
                  <a:solidFill>
                    <a:srgbClr val="FFFFFF"/>
                  </a:solidFill>
                  <a:cs typeface="Montserrat Light Bold"/>
                </a:rPr>
                <a:t>دستگاه چاپ پارچه</a:t>
              </a:r>
            </a:p>
            <a:p>
              <a:pPr algn="ctr">
                <a:lnSpc>
                  <a:spcPts val="4656"/>
                </a:lnSpc>
              </a:pPr>
              <a:r>
                <a:rPr lang="en-US" sz="2400" spc="108">
                  <a:solidFill>
                    <a:srgbClr val="FFFFFF"/>
                  </a:solidFill>
                  <a:latin typeface="Montserrat Light Bold"/>
                </a:rPr>
                <a:t> از ۱ تا ۶ رنگ</a:t>
              </a:r>
            </a:p>
          </p:txBody>
        </p:sp>
        <p:sp>
          <p:nvSpPr>
            <p:cNvPr name="AutoShape 5" id="5"/>
            <p:cNvSpPr/>
            <p:nvPr/>
          </p:nvSpPr>
          <p:spPr>
            <a:xfrm rot="0">
              <a:off x="0" y="0"/>
              <a:ext cx="2070654" cy="139154"/>
            </a:xfrm>
            <a:prstGeom prst="rect">
              <a:avLst/>
            </a:prstGeom>
            <a:solidFill>
              <a:srgbClr val="9386CC"/>
            </a:solid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301" t="22022" r="0" b="4335"/>
          <a:stretch>
            <a:fillRect/>
          </a:stretch>
        </p:blipFill>
        <p:spPr>
          <a:xfrm flipH="false" flipV="false" rot="0">
            <a:off x="-954066" y="-643571"/>
            <a:ext cx="11012466" cy="5205981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-955271">
            <a:off x="-888318" y="1246387"/>
            <a:ext cx="3975552" cy="3969191"/>
            <a:chOff x="0" y="0"/>
            <a:chExt cx="6350000" cy="633984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86CC"/>
            </a:solidFill>
          </p:spPr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15562" r="0" b="0"/>
          <a:stretch>
            <a:fillRect/>
          </a:stretch>
        </p:blipFill>
        <p:spPr>
          <a:xfrm flipH="false" flipV="false" rot="0">
            <a:off x="7270376" y="0"/>
            <a:ext cx="2788024" cy="1038201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76560" y="5154186"/>
            <a:ext cx="3180492" cy="2326190"/>
            <a:chOff x="0" y="0"/>
            <a:chExt cx="4743336" cy="3469244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4743336" cy="3469244"/>
            </a:xfrm>
            <a:custGeom>
              <a:avLst/>
              <a:gdLst/>
              <a:ahLst/>
              <a:cxnLst/>
              <a:rect r="r" b="b" t="t" l="l"/>
              <a:pathLst>
                <a:path h="3469244" w="4743336">
                  <a:moveTo>
                    <a:pt x="133350" y="838200"/>
                  </a:moveTo>
                  <a:lnTo>
                    <a:pt x="133350" y="300990"/>
                  </a:lnTo>
                  <a:lnTo>
                    <a:pt x="146050" y="300990"/>
                  </a:lnTo>
                  <a:lnTo>
                    <a:pt x="146050" y="3175874"/>
                  </a:lnTo>
                  <a:lnTo>
                    <a:pt x="133350" y="3175874"/>
                  </a:lnTo>
                  <a:lnTo>
                    <a:pt x="133350" y="838200"/>
                  </a:lnTo>
                  <a:close/>
                  <a:moveTo>
                    <a:pt x="304800" y="137160"/>
                  </a:moveTo>
                  <a:lnTo>
                    <a:pt x="4441075" y="137160"/>
                  </a:lnTo>
                  <a:lnTo>
                    <a:pt x="4441075" y="124460"/>
                  </a:lnTo>
                  <a:lnTo>
                    <a:pt x="304800" y="124460"/>
                  </a:lnTo>
                  <a:lnTo>
                    <a:pt x="304800" y="137160"/>
                  </a:lnTo>
                  <a:close/>
                  <a:moveTo>
                    <a:pt x="25400" y="2789794"/>
                  </a:moveTo>
                  <a:lnTo>
                    <a:pt x="0" y="2789794"/>
                  </a:lnTo>
                  <a:lnTo>
                    <a:pt x="0" y="3469244"/>
                  </a:lnTo>
                  <a:lnTo>
                    <a:pt x="679450" y="3469244"/>
                  </a:lnTo>
                  <a:lnTo>
                    <a:pt x="679450" y="3443844"/>
                  </a:lnTo>
                  <a:lnTo>
                    <a:pt x="25400" y="3443844"/>
                  </a:lnTo>
                  <a:lnTo>
                    <a:pt x="25400" y="2789794"/>
                  </a:lnTo>
                  <a:close/>
                  <a:moveTo>
                    <a:pt x="25400" y="25400"/>
                  </a:moveTo>
                  <a:lnTo>
                    <a:pt x="679450" y="25400"/>
                  </a:lnTo>
                  <a:lnTo>
                    <a:pt x="679450" y="0"/>
                  </a:lnTo>
                  <a:lnTo>
                    <a:pt x="0" y="0"/>
                  </a:lnTo>
                  <a:lnTo>
                    <a:pt x="0" y="679450"/>
                  </a:lnTo>
                  <a:lnTo>
                    <a:pt x="25400" y="679450"/>
                  </a:lnTo>
                  <a:lnTo>
                    <a:pt x="25400" y="25400"/>
                  </a:lnTo>
                  <a:close/>
                  <a:moveTo>
                    <a:pt x="4611255" y="838200"/>
                  </a:moveTo>
                  <a:lnTo>
                    <a:pt x="4611255" y="295910"/>
                  </a:lnTo>
                  <a:lnTo>
                    <a:pt x="4598555" y="295910"/>
                  </a:lnTo>
                  <a:lnTo>
                    <a:pt x="4598555" y="3175874"/>
                  </a:lnTo>
                  <a:lnTo>
                    <a:pt x="4611255" y="3175874"/>
                  </a:lnTo>
                  <a:lnTo>
                    <a:pt x="4611255" y="838200"/>
                  </a:lnTo>
                  <a:close/>
                  <a:moveTo>
                    <a:pt x="4439805" y="3332084"/>
                  </a:moveTo>
                  <a:lnTo>
                    <a:pt x="299720" y="3332084"/>
                  </a:lnTo>
                  <a:lnTo>
                    <a:pt x="299720" y="3344784"/>
                  </a:lnTo>
                  <a:lnTo>
                    <a:pt x="4439806" y="3344784"/>
                  </a:lnTo>
                  <a:lnTo>
                    <a:pt x="4439806" y="3332084"/>
                  </a:lnTo>
                  <a:close/>
                  <a:moveTo>
                    <a:pt x="4063886" y="0"/>
                  </a:moveTo>
                  <a:lnTo>
                    <a:pt x="4063886" y="25400"/>
                  </a:lnTo>
                  <a:lnTo>
                    <a:pt x="4717936" y="25400"/>
                  </a:lnTo>
                  <a:lnTo>
                    <a:pt x="4717936" y="679450"/>
                  </a:lnTo>
                  <a:lnTo>
                    <a:pt x="4743336" y="679450"/>
                  </a:lnTo>
                  <a:lnTo>
                    <a:pt x="4743336" y="0"/>
                  </a:lnTo>
                  <a:lnTo>
                    <a:pt x="4063886" y="0"/>
                  </a:lnTo>
                  <a:close/>
                  <a:moveTo>
                    <a:pt x="4717936" y="3443844"/>
                  </a:moveTo>
                  <a:lnTo>
                    <a:pt x="4063886" y="3443844"/>
                  </a:lnTo>
                  <a:lnTo>
                    <a:pt x="4063886" y="3469244"/>
                  </a:lnTo>
                  <a:lnTo>
                    <a:pt x="4743336" y="3469244"/>
                  </a:lnTo>
                  <a:lnTo>
                    <a:pt x="4743336" y="2789794"/>
                  </a:lnTo>
                  <a:lnTo>
                    <a:pt x="4717936" y="2789794"/>
                  </a:lnTo>
                  <a:lnTo>
                    <a:pt x="4717936" y="3443844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098178" y="5120612"/>
            <a:ext cx="2508997" cy="2269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3"/>
              </a:lnSpc>
            </a:pPr>
            <a:r>
              <a:rPr lang="en-US" sz="2700" spc="121">
                <a:solidFill>
                  <a:srgbClr val="FFFFFF"/>
                </a:solidFill>
                <a:cs typeface="Montserrat Classic Bold"/>
              </a:rPr>
              <a:t>تکس ماشین طراح و سازنده ماشین آلات نساجی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3352800" y="5154186"/>
            <a:ext cx="3310068" cy="2012182"/>
            <a:chOff x="0" y="0"/>
            <a:chExt cx="4413424" cy="268291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9525"/>
              <a:ext cx="4413424" cy="3746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165"/>
                </a:lnSpc>
              </a:pPr>
              <a:r>
                <a:rPr lang="en-US" sz="1899" spc="94">
                  <a:solidFill>
                    <a:srgbClr val="FFFFFF"/>
                  </a:solidFill>
                  <a:cs typeface="Montserrat Classic Bold"/>
                </a:rPr>
                <a:t>تماس با ما: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538395"/>
              <a:ext cx="4413424" cy="21445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86"/>
                </a:lnSpc>
              </a:pPr>
            </a:p>
            <a:p>
              <a:pPr algn="ctr">
                <a:lnSpc>
                  <a:spcPts val="2086"/>
                </a:lnSpc>
              </a:pPr>
              <a:r>
                <a:rPr lang="en-US" sz="1400" spc="70">
                  <a:solidFill>
                    <a:srgbClr val="FFFFFF"/>
                  </a:solidFill>
                  <a:latin typeface="Montserrat Light Bold"/>
                </a:rPr>
                <a:t>0912 - 045 22 50</a:t>
              </a:r>
            </a:p>
            <a:p>
              <a:pPr algn="ctr">
                <a:lnSpc>
                  <a:spcPts val="2086"/>
                </a:lnSpc>
              </a:pPr>
              <a:r>
                <a:rPr lang="en-US" sz="1400" spc="70">
                  <a:solidFill>
                    <a:srgbClr val="FFFFFF"/>
                  </a:solidFill>
                  <a:latin typeface="Montserrat Light Bold"/>
                </a:rPr>
                <a:t>Texmachine1998</a:t>
              </a:r>
              <a:r>
                <a:rPr lang="en-US" sz="1400" spc="70">
                  <a:solidFill>
                    <a:srgbClr val="FFFFFF"/>
                  </a:solidFill>
                  <a:latin typeface="Montserrat Light Bold"/>
                </a:rPr>
                <a:t>@gmail.com </a:t>
              </a:r>
            </a:p>
            <a:p>
              <a:pPr algn="ctr">
                <a:lnSpc>
                  <a:spcPts val="2086"/>
                </a:lnSpc>
              </a:pPr>
              <a:r>
                <a:rPr lang="en-US" sz="1400" spc="70">
                  <a:solidFill>
                    <a:srgbClr val="FFFFFF"/>
                  </a:solidFill>
                  <a:latin typeface="Montserrat Light Bold"/>
                </a:rPr>
                <a:t>www.texmachine</a:t>
              </a:r>
              <a:r>
                <a:rPr lang="en-US" sz="1400" spc="70">
                  <a:solidFill>
                    <a:srgbClr val="FFFFFF"/>
                  </a:solidFill>
                  <a:latin typeface="Montserrat Light Bold"/>
                </a:rPr>
                <a:t>.ir</a:t>
              </a:r>
            </a:p>
            <a:p>
              <a:pPr algn="ctr">
                <a:lnSpc>
                  <a:spcPts val="2086"/>
                </a:lnSpc>
              </a:pPr>
              <a:r>
                <a:rPr lang="en-US" sz="1400" spc="70">
                  <a:solidFill>
                    <a:srgbClr val="FFFFFF"/>
                  </a:solidFill>
                  <a:cs typeface="Montserrat Light Bold"/>
                </a:rPr>
                <a:t>تهران،قرچک،پوئینک جنوبی،صنعت۲،پلاک ۲۹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705600" y="5154186"/>
            <a:ext cx="3180492" cy="2441351"/>
            <a:chOff x="0" y="0"/>
            <a:chExt cx="4743336" cy="3640993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4743336" cy="3640993"/>
            </a:xfrm>
            <a:custGeom>
              <a:avLst/>
              <a:gdLst/>
              <a:ahLst/>
              <a:cxnLst/>
              <a:rect r="r" b="b" t="t" l="l"/>
              <a:pathLst>
                <a:path h="3640993" w="4743336">
                  <a:moveTo>
                    <a:pt x="133350" y="838200"/>
                  </a:moveTo>
                  <a:lnTo>
                    <a:pt x="133350" y="300990"/>
                  </a:lnTo>
                  <a:lnTo>
                    <a:pt x="146050" y="300990"/>
                  </a:lnTo>
                  <a:lnTo>
                    <a:pt x="146050" y="3347624"/>
                  </a:lnTo>
                  <a:lnTo>
                    <a:pt x="133350" y="3347624"/>
                  </a:lnTo>
                  <a:lnTo>
                    <a:pt x="133350" y="838200"/>
                  </a:lnTo>
                  <a:close/>
                  <a:moveTo>
                    <a:pt x="304800" y="137160"/>
                  </a:moveTo>
                  <a:lnTo>
                    <a:pt x="4441075" y="137160"/>
                  </a:lnTo>
                  <a:lnTo>
                    <a:pt x="4441075" y="124460"/>
                  </a:lnTo>
                  <a:lnTo>
                    <a:pt x="304800" y="124460"/>
                  </a:lnTo>
                  <a:lnTo>
                    <a:pt x="304800" y="137160"/>
                  </a:lnTo>
                  <a:close/>
                  <a:moveTo>
                    <a:pt x="25400" y="2961543"/>
                  </a:moveTo>
                  <a:lnTo>
                    <a:pt x="0" y="2961543"/>
                  </a:lnTo>
                  <a:lnTo>
                    <a:pt x="0" y="3640993"/>
                  </a:lnTo>
                  <a:lnTo>
                    <a:pt x="679450" y="3640993"/>
                  </a:lnTo>
                  <a:lnTo>
                    <a:pt x="679450" y="3615593"/>
                  </a:lnTo>
                  <a:lnTo>
                    <a:pt x="25400" y="3615593"/>
                  </a:lnTo>
                  <a:lnTo>
                    <a:pt x="25400" y="2961543"/>
                  </a:lnTo>
                  <a:close/>
                  <a:moveTo>
                    <a:pt x="25400" y="25400"/>
                  </a:moveTo>
                  <a:lnTo>
                    <a:pt x="679450" y="25400"/>
                  </a:lnTo>
                  <a:lnTo>
                    <a:pt x="679450" y="0"/>
                  </a:lnTo>
                  <a:lnTo>
                    <a:pt x="0" y="0"/>
                  </a:lnTo>
                  <a:lnTo>
                    <a:pt x="0" y="679450"/>
                  </a:lnTo>
                  <a:lnTo>
                    <a:pt x="25400" y="679450"/>
                  </a:lnTo>
                  <a:lnTo>
                    <a:pt x="25400" y="25400"/>
                  </a:lnTo>
                  <a:close/>
                  <a:moveTo>
                    <a:pt x="4611255" y="838200"/>
                  </a:moveTo>
                  <a:lnTo>
                    <a:pt x="4611255" y="295910"/>
                  </a:lnTo>
                  <a:lnTo>
                    <a:pt x="4598555" y="295910"/>
                  </a:lnTo>
                  <a:lnTo>
                    <a:pt x="4598555" y="3347624"/>
                  </a:lnTo>
                  <a:lnTo>
                    <a:pt x="4611255" y="3347624"/>
                  </a:lnTo>
                  <a:lnTo>
                    <a:pt x="4611255" y="838200"/>
                  </a:lnTo>
                  <a:close/>
                  <a:moveTo>
                    <a:pt x="4439805" y="3503833"/>
                  </a:moveTo>
                  <a:lnTo>
                    <a:pt x="299720" y="3503833"/>
                  </a:lnTo>
                  <a:lnTo>
                    <a:pt x="299720" y="3516533"/>
                  </a:lnTo>
                  <a:lnTo>
                    <a:pt x="4439806" y="3516533"/>
                  </a:lnTo>
                  <a:lnTo>
                    <a:pt x="4439806" y="3503833"/>
                  </a:lnTo>
                  <a:close/>
                  <a:moveTo>
                    <a:pt x="4063886" y="0"/>
                  </a:moveTo>
                  <a:lnTo>
                    <a:pt x="4063886" y="25400"/>
                  </a:lnTo>
                  <a:lnTo>
                    <a:pt x="4717936" y="25400"/>
                  </a:lnTo>
                  <a:lnTo>
                    <a:pt x="4717936" y="679450"/>
                  </a:lnTo>
                  <a:lnTo>
                    <a:pt x="4743336" y="679450"/>
                  </a:lnTo>
                  <a:lnTo>
                    <a:pt x="4743336" y="0"/>
                  </a:lnTo>
                  <a:lnTo>
                    <a:pt x="4063886" y="0"/>
                  </a:lnTo>
                  <a:close/>
                  <a:moveTo>
                    <a:pt x="4717936" y="3615593"/>
                  </a:moveTo>
                  <a:lnTo>
                    <a:pt x="4063886" y="3615593"/>
                  </a:lnTo>
                  <a:lnTo>
                    <a:pt x="4063886" y="3640993"/>
                  </a:lnTo>
                  <a:lnTo>
                    <a:pt x="4743336" y="3640993"/>
                  </a:lnTo>
                  <a:lnTo>
                    <a:pt x="4743336" y="2961543"/>
                  </a:lnTo>
                  <a:lnTo>
                    <a:pt x="4717936" y="2961543"/>
                  </a:lnTo>
                  <a:lnTo>
                    <a:pt x="4717936" y="361559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</a:blip>
          <a:srcRect l="0" t="17464" r="31185" b="25446"/>
          <a:stretch>
            <a:fillRect/>
          </a:stretch>
        </p:blipFill>
        <p:spPr>
          <a:xfrm flipH="false" flipV="false" rot="0">
            <a:off x="-1725609" y="-1058703"/>
            <a:ext cx="5289066" cy="6598283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6705600" y="0"/>
            <a:ext cx="3883953" cy="8251852"/>
          </a:xfrm>
          <a:prstGeom prst="rect">
            <a:avLst/>
          </a:prstGeom>
          <a:solidFill>
            <a:srgbClr val="9386CC"/>
          </a:solid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1888" t="0" r="2877" b="711"/>
          <a:stretch>
            <a:fillRect/>
          </a:stretch>
        </p:blipFill>
        <p:spPr>
          <a:xfrm flipH="false" flipV="false" rot="0">
            <a:off x="3352800" y="1302325"/>
            <a:ext cx="3352800" cy="4423116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>
            <a:off x="3352800" y="5539580"/>
            <a:ext cx="3514556" cy="2232820"/>
          </a:xfrm>
          <a:prstGeom prst="rect">
            <a:avLst/>
          </a:prstGeom>
          <a:solidFill>
            <a:srgbClr val="9386CC"/>
          </a:solid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521" r="4632" b="521"/>
          <a:stretch>
            <a:fillRect/>
          </a:stretch>
        </p:blipFill>
        <p:spPr>
          <a:xfrm flipH="false" flipV="false" rot="0">
            <a:off x="3352800" y="-151989"/>
            <a:ext cx="3352800" cy="153428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>
            <a:off x="-161756" y="5539580"/>
            <a:ext cx="3514556" cy="2232820"/>
          </a:xfrm>
          <a:prstGeom prst="rect">
            <a:avLst/>
          </a:prstGeom>
          <a:solidFill>
            <a:srgbClr val="9386CC"/>
          </a:solidFill>
        </p:spPr>
      </p:sp>
      <p:grpSp>
        <p:nvGrpSpPr>
          <p:cNvPr name="Group 8" id="8"/>
          <p:cNvGrpSpPr/>
          <p:nvPr/>
        </p:nvGrpSpPr>
        <p:grpSpPr>
          <a:xfrm rot="0">
            <a:off x="204872" y="5774180"/>
            <a:ext cx="2781300" cy="1522219"/>
            <a:chOff x="0" y="0"/>
            <a:chExt cx="3708400" cy="2029625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362546"/>
              <a:ext cx="3708400" cy="1667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77"/>
                </a:lnSpc>
              </a:pPr>
              <a:r>
                <a:rPr lang="en-US" sz="2199" spc="109">
                  <a:solidFill>
                    <a:srgbClr val="FFFFFF"/>
                  </a:solidFill>
                  <a:cs typeface="Montserrat Light Bold"/>
                </a:rPr>
                <a:t>طراحی و ساخت ماشین آلات رنگرزی و تکمیل پارچه</a:t>
              </a:r>
            </a:p>
          </p:txBody>
        </p:sp>
        <p:sp>
          <p:nvSpPr>
            <p:cNvPr name="AutoShape 10" id="10"/>
            <p:cNvSpPr/>
            <p:nvPr/>
          </p:nvSpPr>
          <p:spPr>
            <a:xfrm rot="0">
              <a:off x="0" y="0"/>
              <a:ext cx="1902367" cy="132846"/>
            </a:xfrm>
            <a:prstGeom prst="rect">
              <a:avLst/>
            </a:prstGeom>
            <a:solidFill>
              <a:srgbClr val="FFFFFF"/>
            </a:solid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rcRect l="9764" t="0" r="9764" b="4744"/>
          <a:stretch>
            <a:fillRect/>
          </a:stretch>
        </p:blipFill>
        <p:spPr>
          <a:xfrm flipH="false" flipV="false" rot="0">
            <a:off x="-161756" y="1302325"/>
            <a:ext cx="6867356" cy="4237255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3563457" y="5763774"/>
            <a:ext cx="2931487" cy="1784432"/>
            <a:chOff x="0" y="0"/>
            <a:chExt cx="3908649" cy="237924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9525"/>
              <a:ext cx="3908649" cy="36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93"/>
                </a:lnSpc>
              </a:pPr>
              <a:r>
                <a:rPr lang="en-US" sz="1836" spc="91">
                  <a:solidFill>
                    <a:srgbClr val="FFFFFF"/>
                  </a:solidFill>
                  <a:cs typeface="Montserrat Classic Bold"/>
                </a:rPr>
                <a:t>تجهیزات برقی دستگاه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99565"/>
              <a:ext cx="3908649" cy="17796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85"/>
                </a:lnSpc>
              </a:pPr>
              <a:r>
                <a:rPr lang="en-US" sz="1399" spc="69">
                  <a:solidFill>
                    <a:srgbClr val="FFFFFF"/>
                  </a:solidFill>
                  <a:cs typeface="Montserrat Light Bold"/>
                </a:rPr>
                <a:t>تجهیزات برقی به روز شامل : </a:t>
              </a:r>
            </a:p>
            <a:p>
              <a:pPr algn="ctr">
                <a:lnSpc>
                  <a:spcPts val="2085"/>
                </a:lnSpc>
              </a:pPr>
            </a:p>
            <a:p>
              <a:pPr algn="ctr">
                <a:lnSpc>
                  <a:spcPts val="2085"/>
                </a:lnSpc>
              </a:pPr>
              <a:r>
                <a:rPr lang="en-US" sz="1399" spc="69">
                  <a:solidFill>
                    <a:srgbClr val="FFFFFF"/>
                  </a:solidFill>
                  <a:latin typeface="Arimo Bold"/>
                </a:rPr>
                <a:t>PLC &amp; HMI</a:t>
              </a:r>
            </a:p>
            <a:p>
              <a:pPr algn="ctr">
                <a:lnSpc>
                  <a:spcPts val="2085"/>
                </a:lnSpc>
              </a:pPr>
              <a:r>
                <a:rPr lang="en-US" sz="1399" spc="69">
                  <a:solidFill>
                    <a:srgbClr val="FFFFFF"/>
                  </a:solidFill>
                  <a:cs typeface="Arimo Bold"/>
                </a:rPr>
                <a:t>دارای خشک کن گازی با دمای تحت کنترل و خود تنظیم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000311" y="307268"/>
            <a:ext cx="2835059" cy="7157864"/>
            <a:chOff x="0" y="0"/>
            <a:chExt cx="3780079" cy="9543819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76" y="-66675"/>
              <a:ext cx="3780003" cy="881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735"/>
                </a:lnSpc>
              </a:pPr>
              <a:r>
                <a:rPr lang="en-US" sz="1742" spc="87">
                  <a:solidFill>
                    <a:srgbClr val="FFFFFF"/>
                  </a:solidFill>
                  <a:cs typeface="Montserrat Classic Bold"/>
                </a:rPr>
                <a:t>مشخصات دستگاه چاپ سیلندری پارچه: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802601"/>
              <a:ext cx="3780003" cy="29021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9"/>
                </a:lnSpc>
              </a:pPr>
              <a:r>
                <a:rPr lang="en-US" sz="1700" spc="85">
                  <a:solidFill>
                    <a:srgbClr val="FFFFFF"/>
                  </a:solidFill>
                  <a:latin typeface="Montserrat Light"/>
                </a:rPr>
                <a:t> مجهز به لبه باز کن و چروک گیر پارچه</a:t>
              </a:r>
            </a:p>
            <a:p>
              <a:pPr algn="ctr">
                <a:lnSpc>
                  <a:spcPts val="2499"/>
                </a:lnSpc>
              </a:pPr>
              <a:r>
                <a:rPr lang="en-US" sz="1700" spc="85">
                  <a:solidFill>
                    <a:srgbClr val="FFFFFF"/>
                  </a:solidFill>
                  <a:cs typeface="Arimo"/>
                </a:rPr>
                <a:t>مجهز به اینورتر با قابلیت تنظیم سرعت موتور های کشنده ی پارچه</a:t>
              </a:r>
            </a:p>
            <a:p>
              <a:pPr algn="ctr">
                <a:lnSpc>
                  <a:spcPts val="2499"/>
                </a:lnSpc>
              </a:pPr>
              <a:r>
                <a:rPr lang="en-US" sz="1700" spc="85">
                  <a:solidFill>
                    <a:srgbClr val="FFFFFF"/>
                  </a:solidFill>
                  <a:cs typeface="Arimo"/>
                </a:rPr>
                <a:t>دارای سیستم سرو موتور </a:t>
              </a:r>
            </a:p>
            <a:p>
              <a:pPr algn="ctr">
                <a:lnSpc>
                  <a:spcPts val="2499"/>
                </a:lnSpc>
              </a:pPr>
              <a:r>
                <a:rPr lang="en-US" sz="1700" spc="85">
                  <a:solidFill>
                    <a:srgbClr val="FFFFFF"/>
                  </a:solidFill>
                  <a:latin typeface="Arimo"/>
                </a:rPr>
                <a:t> هر غلطک یک سرو موتور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76" y="5724490"/>
              <a:ext cx="3780003" cy="38193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44"/>
                </a:lnSpc>
              </a:pPr>
              <a:r>
                <a:rPr lang="en-US" sz="1200" spc="60">
                  <a:solidFill>
                    <a:srgbClr val="FFFFFF"/>
                  </a:solidFill>
                  <a:cs typeface="Montserrat Light Bold"/>
                </a:rPr>
                <a:t>مجهز به سیستم تنظیم موقعیت عرضی و زاویه ی هر سیلندر به صورت مجزا</a:t>
              </a:r>
            </a:p>
            <a:p>
              <a:pPr algn="ctr">
                <a:lnSpc>
                  <a:spcPts val="2244"/>
                </a:lnSpc>
              </a:pPr>
              <a:r>
                <a:rPr lang="en-US" sz="1200" spc="60">
                  <a:solidFill>
                    <a:srgbClr val="FFFFFF"/>
                  </a:solidFill>
                  <a:cs typeface="Arimo Bold"/>
                </a:rPr>
                <a:t>قابلیت حذف هر یک از سیلندر ها و فعال سازی سازی تعداد دلخواه از سیلندر ها</a:t>
              </a:r>
            </a:p>
            <a:p>
              <a:pPr algn="ctr">
                <a:lnSpc>
                  <a:spcPts val="2244"/>
                </a:lnSpc>
              </a:pPr>
              <a:r>
                <a:rPr lang="en-US" sz="1200" spc="60">
                  <a:solidFill>
                    <a:srgbClr val="FFFFFF"/>
                  </a:solidFill>
                  <a:cs typeface="Arimo Bold"/>
                </a:rPr>
                <a:t>دارای سیستم نوسان تیغ دکتر بلید برای بالا بردن کیفیت چاپ</a:t>
              </a:r>
            </a:p>
            <a:p>
              <a:pPr algn="ctr">
                <a:lnSpc>
                  <a:spcPts val="2244"/>
                </a:lnSpc>
              </a:pPr>
              <a:r>
                <a:rPr lang="en-US" sz="1200" spc="60">
                  <a:solidFill>
                    <a:srgbClr val="FFFFFF"/>
                  </a:solidFill>
                  <a:cs typeface="Arimo Bold"/>
                </a:rPr>
                <a:t>مخزن رنگ با خاصیت شست و شوی آسان ( از جنس استیل زد زنگ )</a:t>
              </a:r>
            </a:p>
          </p:txBody>
        </p:sp>
      </p:grpSp>
      <p:sp>
        <p:nvSpPr>
          <p:cNvPr name="AutoShape 19" id="19"/>
          <p:cNvSpPr/>
          <p:nvPr/>
        </p:nvSpPr>
        <p:spPr>
          <a:xfrm rot="0">
            <a:off x="0" y="-1058703"/>
            <a:ext cx="3352800" cy="2361028"/>
          </a:xfrm>
          <a:prstGeom prst="rect">
            <a:avLst/>
          </a:prstGeom>
          <a:solidFill>
            <a:srgbClr val="9386CC"/>
          </a:solidFill>
        </p:spPr>
      </p:sp>
      <p:sp>
        <p:nvSpPr>
          <p:cNvPr name="TextBox 20" id="20"/>
          <p:cNvSpPr txBox="true"/>
          <p:nvPr/>
        </p:nvSpPr>
        <p:spPr>
          <a:xfrm rot="0">
            <a:off x="118575" y="290320"/>
            <a:ext cx="3115649" cy="582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spc="360">
                <a:solidFill>
                  <a:srgbClr val="FFFFFF"/>
                </a:solidFill>
                <a:latin typeface="Blueberry Outline"/>
              </a:rPr>
              <a:t>TEx machine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DAEvtaeVnpE</dc:identifier>
  <dcterms:modified xsi:type="dcterms:W3CDTF">2011-08-01T06:04:30Z</dcterms:modified>
  <cp:revision>1</cp:revision>
  <dc:title>Purple Mountain Tours Travel Brochure</dc:title>
</cp:coreProperties>
</file>